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65885" y="1446530"/>
            <a:ext cx="9120505" cy="4351655"/>
          </a:xfrm>
        </p:spPr>
        <p:txBody>
          <a:bodyPr/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600"/>
              <a:t>《浑天仪注》浑天如鸡子，天体圆如弹丸，地如鸡子中黄，孤居于内，天大而地小。天表里有水，天之包地，犹壳之裹黄</a:t>
            </a:r>
            <a:endParaRPr lang="zh-CN" altLang="en-US" sz="3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65885" y="1446530"/>
            <a:ext cx="9120505" cy="4351655"/>
          </a:xfrm>
        </p:spPr>
        <p:txBody>
          <a:bodyPr/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600"/>
              <a:t>帝曰：地之为下否乎？岐伯曰：地为人之下，太虚之中者也。帝曰：凭乎？岐伯曰：大气举之也。</a:t>
            </a:r>
            <a:endParaRPr lang="zh-CN" altLang="en-US" sz="3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65885" y="1446530"/>
            <a:ext cx="9120505" cy="4351655"/>
          </a:xfrm>
        </p:spPr>
        <p:txBody>
          <a:bodyPr/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600"/>
              <a:t>燥以干之，暑以蒸之，风以动之，湿以润之，寒以坚之，火以温之。故风寒在下，燥热在上，湿气在中，火游行其间，寒暑六入。故令虚而生化也。</a:t>
            </a:r>
            <a:endParaRPr lang="zh-CN" altLang="en-US" sz="3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65885" y="1446530"/>
            <a:ext cx="9120505" cy="4351655"/>
          </a:xfrm>
        </p:spPr>
        <p:txBody>
          <a:bodyPr/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600"/>
              <a:t>故燥胜则地干，暑胜则地热，风胜则地动，湿胜则地泥，寒胜则地裂，火胜则地固矣。</a:t>
            </a:r>
            <a:endParaRPr lang="zh-CN" altLang="en-US" sz="3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65885" y="1210310"/>
            <a:ext cx="9120505" cy="4351655"/>
          </a:xfrm>
        </p:spPr>
        <p:txBody>
          <a:bodyPr/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3600"/>
              <a:t>地者，所以载生成之形类也。虚者，所以列应天之精气也。形精之动，犹根本之与枝叶也。仰观其象，虽远可知也。</a:t>
            </a:r>
            <a:endParaRPr lang="zh-CN" altLang="en-US" sz="3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863600"/>
            <a:ext cx="10515600" cy="5684520"/>
          </a:xfrm>
        </p:spPr>
        <p:txBody>
          <a:bodyPr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zh-CN" altLang="en-US"/>
              <a:t>三阴三阳解：三阳者，乾也，天也。地气升于天，于是生三女：中阴在离，少阴也，六气为君火，在上之中，为阴根，主阳之枢，上阴在兑，阳明也，六气为燥金，在上之上，为覆，主阳之合；下阴在巽，太阳也，六气为寒水，在上之下，为载，主阳之开。</a:t>
            </a:r>
            <a:endParaRPr lang="zh-CN" altLang="en-US"/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zh-CN" altLang="en-US"/>
              <a:t>三阴者，坤也</a:t>
            </a:r>
            <a:r>
              <a:rPr lang="en-US" altLang="zh-CN"/>
              <a:t> </a:t>
            </a:r>
            <a:r>
              <a:rPr lang="zh-CN" altLang="en-US"/>
              <a:t>地也。天气降于地，于是生三男：中阳在坎一少阳也，六气为相火，在下之中，为阳根，主阴之枢；下阳在震，厥阴也，六气为风木，在下之下为载，主阴之合；上阳在艮</a:t>
            </a:r>
            <a:r>
              <a:rPr lang="en-US" altLang="zh-CN"/>
              <a:t> </a:t>
            </a:r>
            <a:r>
              <a:rPr lang="zh-CN" altLang="en-US"/>
              <a:t>太阴也，六气为湿土，在下之上，为覆</a:t>
            </a:r>
            <a:r>
              <a:rPr lang="en-US" altLang="zh-CN"/>
              <a:t> </a:t>
            </a:r>
            <a:r>
              <a:rPr lang="zh-CN" altLang="en-US"/>
              <a:t>主阴之开。水火既济，天地枢交也；雷泽归妹，阴阳和合也；山风为蛊，胞胎开蒙也。皆阳统阴从之象也。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511</Words>
  <Application>WPS 演示</Application>
  <PresentationFormat>宽屏</PresentationFormat>
  <Paragraphs>13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Calibri</vt:lpstr>
      <vt:lpstr>Arial Unicode MS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Pan</dc:creator>
  <cp:lastModifiedBy>潘伟华</cp:lastModifiedBy>
  <cp:revision>7</cp:revision>
  <dcterms:created xsi:type="dcterms:W3CDTF">2023-08-09T12:44:00Z</dcterms:created>
  <dcterms:modified xsi:type="dcterms:W3CDTF">2026-03-28T13:17:51Z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AEB8BACA9791433CB31E5B173FB4DCD2_12</vt:lpwstr>
  </property>
</Properties>
</file>